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3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0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001E-FF26-4D53-9F9A-052E29A6601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1FA0F-FBC7-4BDF-B508-992B31D7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ucida Calligraphy" pitchFamily="66" charset="0"/>
              </a:rPr>
              <a:t>This Old House:</a:t>
            </a:r>
            <a:br>
              <a:rPr lang="en-US" dirty="0">
                <a:latin typeface="Lucida Calligraphy" pitchFamily="66" charset="0"/>
              </a:rPr>
            </a:br>
            <a:r>
              <a:rPr lang="en-US" sz="3600" dirty="0">
                <a:latin typeface="Lucida Calligraphy" pitchFamily="66" charset="0"/>
              </a:rPr>
              <a:t>Our Home at 1734 N Street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649"/>
            <a:ext cx="4040188" cy="3255740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0800"/>
            <a:ext cx="4041775" cy="3200400"/>
          </a:xfrm>
        </p:spPr>
      </p:pic>
    </p:spTree>
    <p:extLst>
      <p:ext uri="{BB962C8B-B14F-4D97-AF65-F5344CB8AC3E}">
        <p14:creationId xmlns:p14="http://schemas.microsoft.com/office/powerpoint/2010/main" val="73905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Solarium (Sunroom)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505200"/>
            <a:ext cx="4343400" cy="2895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599"/>
            <a:ext cx="2232526" cy="34996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96" y="1502664"/>
            <a:ext cx="2660904" cy="1773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6" y="1502664"/>
            <a:ext cx="2660904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4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Dining </a:t>
            </a:r>
            <a:r>
              <a:rPr lang="en-US" dirty="0"/>
              <a:t>Room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3" y="1447800"/>
            <a:ext cx="2889694" cy="22004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37716"/>
            <a:ext cx="1251204" cy="9768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819400"/>
            <a:ext cx="2229501" cy="3405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3800"/>
            <a:ext cx="36576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96" y="1600200"/>
            <a:ext cx="2286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0"/>
            <a:ext cx="14859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Gate Inn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4038600" cy="2692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2960866" cy="2362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5" y="4114800"/>
            <a:ext cx="3030311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4953000" cy="3714750"/>
          </a:xfrm>
        </p:spPr>
      </p:pic>
    </p:spTree>
    <p:extLst>
      <p:ext uri="{BB962C8B-B14F-4D97-AF65-F5344CB8AC3E}">
        <p14:creationId xmlns:p14="http://schemas.microsoft.com/office/powerpoint/2010/main" val="411434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3" y="304800"/>
            <a:ext cx="5243757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05200"/>
            <a:ext cx="5257800" cy="3032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0450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Dupont</a:t>
            </a:r>
            <a:r>
              <a:rPr lang="en-US" sz="1400" dirty="0"/>
              <a:t> Circle in the late 1800’s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6248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Dupont</a:t>
            </a:r>
            <a:r>
              <a:rPr lang="en-US" sz="1400" dirty="0"/>
              <a:t> Circle Today</a:t>
            </a:r>
          </a:p>
        </p:txBody>
      </p:sp>
    </p:spTree>
    <p:extLst>
      <p:ext uri="{BB962C8B-B14F-4D97-AF65-F5344CB8AC3E}">
        <p14:creationId xmlns:p14="http://schemas.microsoft.com/office/powerpoint/2010/main" val="39758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6" y="4580255"/>
            <a:ext cx="5094224" cy="1591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00174"/>
            <a:ext cx="1905000" cy="263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1553548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035623"/>
            <a:ext cx="236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Rear Admiral William Radford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62454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Sketch of an Ironclad under Radford’s Command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61061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Washington Post Article of Sophia’s Wedding (1877)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066925"/>
            <a:ext cx="1771650" cy="1971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40356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Commander Radford (1860)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Radford Family</a:t>
            </a:r>
          </a:p>
        </p:txBody>
      </p:sp>
    </p:spTree>
    <p:extLst>
      <p:ext uri="{BB962C8B-B14F-4D97-AF65-F5344CB8AC3E}">
        <p14:creationId xmlns:p14="http://schemas.microsoft.com/office/powerpoint/2010/main" val="1639109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3394569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64" y="1476894"/>
            <a:ext cx="2951336" cy="4695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2454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City Application for construction on “Spite” Room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5098" y="6245423"/>
            <a:ext cx="162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Markley Family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The Markley Family</a:t>
            </a:r>
          </a:p>
        </p:txBody>
      </p:sp>
    </p:spTree>
    <p:extLst>
      <p:ext uri="{BB962C8B-B14F-4D97-AF65-F5344CB8AC3E}">
        <p14:creationId xmlns:p14="http://schemas.microsoft.com/office/powerpoint/2010/main" val="217137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45938"/>
            <a:ext cx="2895600" cy="225446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038600" y="2029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38200"/>
            <a:ext cx="3420338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0319"/>
            <a:ext cx="3352510" cy="214188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5172075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50" y="3801719"/>
            <a:ext cx="1887750" cy="25228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9225">
            <a:off x="4128732" y="3678447"/>
            <a:ext cx="100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/>
              <a:t>History of the “Spite” 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276600"/>
            <a:ext cx="3144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Shown as General Miles “Indian Room”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6172200"/>
            <a:ext cx="3276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Before renovations, sometime in the 1960’s.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662" y="6324600"/>
            <a:ext cx="1667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Archive Room Today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2766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Shortly after GFWC purchase</a:t>
            </a:r>
          </a:p>
        </p:txBody>
      </p:sp>
    </p:spTree>
    <p:extLst>
      <p:ext uri="{BB962C8B-B14F-4D97-AF65-F5344CB8AC3E}">
        <p14:creationId xmlns:p14="http://schemas.microsoft.com/office/powerpoint/2010/main" val="344702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2733142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9374"/>
            <a:ext cx="2555870" cy="1903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44662"/>
            <a:ext cx="2956559" cy="22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Nelson A. Miles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General Nelson A. Miles in full regalia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60960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Dinning Room during General Miles stay</a:t>
            </a:r>
          </a:p>
        </p:txBody>
      </p:sp>
    </p:spTree>
    <p:extLst>
      <p:ext uri="{BB962C8B-B14F-4D97-AF65-F5344CB8AC3E}">
        <p14:creationId xmlns:p14="http://schemas.microsoft.com/office/powerpoint/2010/main" val="50449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960"/>
            <a:ext cx="304473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04704"/>
            <a:ext cx="2109788" cy="2656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164" y="4114800"/>
            <a:ext cx="3125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Drawing Room during White Family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0" b="29762"/>
          <a:stretch/>
        </p:blipFill>
        <p:spPr bwMode="auto">
          <a:xfrm>
            <a:off x="2286000" y="5181600"/>
            <a:ext cx="4942729" cy="9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2129600" cy="25562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White Family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800" y="4188023"/>
            <a:ext cx="168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Renovated Exterior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436081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woman enjoys the fireplace, possibly Mrs. White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6151132"/>
            <a:ext cx="5017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inscription by Mrs. White above the Music Room fireplace</a:t>
            </a:r>
          </a:p>
        </p:txBody>
      </p:sp>
    </p:spTree>
    <p:extLst>
      <p:ext uri="{BB962C8B-B14F-4D97-AF65-F5344CB8AC3E}">
        <p14:creationId xmlns:p14="http://schemas.microsoft.com/office/powerpoint/2010/main" val="3954451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Music Room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74800"/>
            <a:ext cx="3124200" cy="20828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565561" cy="19812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2200"/>
            <a:ext cx="2209800" cy="233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3400"/>
            <a:ext cx="27432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67200"/>
            <a:ext cx="289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Drawing Room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43" y="1371600"/>
            <a:ext cx="2945957" cy="2286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87151"/>
            <a:ext cx="1352883" cy="1661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" y="1677264"/>
            <a:ext cx="2517484" cy="184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5" y="4655756"/>
            <a:ext cx="1862546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78" y="4076700"/>
            <a:ext cx="3420422" cy="2282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85620"/>
            <a:ext cx="243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5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162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Lucida Calligraphy</vt:lpstr>
      <vt:lpstr>Office Theme</vt:lpstr>
      <vt:lpstr>This Old House: Our Home at 1734 N Street</vt:lpstr>
      <vt:lpstr>PowerPoint Presentation</vt:lpstr>
      <vt:lpstr>The Radford Family</vt:lpstr>
      <vt:lpstr>The Markley Family</vt:lpstr>
      <vt:lpstr>History of the “Spite” Room</vt:lpstr>
      <vt:lpstr>General Nelson A. Miles</vt:lpstr>
      <vt:lpstr>The White Family</vt:lpstr>
      <vt:lpstr>The Music Room</vt:lpstr>
      <vt:lpstr>The Drawing Room</vt:lpstr>
      <vt:lpstr>The Solarium (Sunroom)</vt:lpstr>
      <vt:lpstr>The Dining Room</vt:lpstr>
      <vt:lpstr>Iron Gate Inn</vt:lpstr>
      <vt:lpstr>The End</vt:lpstr>
    </vt:vector>
  </TitlesOfParts>
  <Company>GFWC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Coburn</dc:creator>
  <cp:lastModifiedBy>President</cp:lastModifiedBy>
  <cp:revision>38</cp:revision>
  <dcterms:created xsi:type="dcterms:W3CDTF">2015-10-21T03:25:46Z</dcterms:created>
  <dcterms:modified xsi:type="dcterms:W3CDTF">2022-02-27T11:13:46Z</dcterms:modified>
</cp:coreProperties>
</file>